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65" d="100"/>
          <a:sy n="65" d="100"/>
        </p:scale>
        <p:origin x="3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E501A-28C8-43F6-9006-1F6B74FB3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3FE721-4CA6-4FF8-9B64-8E0679587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82527-6495-4617-99B4-1AC48AE5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0EF067-3F5A-42CF-A1BB-2BFEFED6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5E2F5-D666-4387-8072-75C6C219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43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291B9-62C8-48DA-B359-1583D4B4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272213-A100-4750-8B2F-705557CCC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FBA8D-E242-495B-9362-0B09C9B49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FFB1E-2CC9-448E-B5C3-3681C745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0BE3EB-18FB-4BF4-A09E-1472277B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D47EA7-9244-4A4C-9371-855B75C3F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8D24D-3AEF-4055-B9D9-A0E79BAAB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3348F-E6F8-4309-9605-27F125D1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26A8D-C91B-47FE-A140-46725F39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E35E3-458C-4FFD-A84C-43888444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2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BA177-2A6C-408A-A64F-E30C8D27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51266-6939-4CAE-A5A3-B3A87930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05260-BD10-48E2-A113-B22A11C83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991CB-1CDC-461A-9EB8-242FCB3C4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5355E-14D1-4D87-A6AC-6C7A1C815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75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31E4E-F6BB-45C5-87F3-F2CAC236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5A1A18-B725-4492-8D1A-1140EB071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EB64C-8557-4C06-9946-B40B2A550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0DCF4-D392-4691-889F-4350E4B3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AB116-5282-4F63-9A91-B57163D3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8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401E4-6703-4788-9A4D-EC4E7269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22563-EF85-42F9-BF93-D7B304CC6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FF3CE8-F3C8-415E-BDC0-2E3224850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EC1EEE-2D66-48F6-A86F-01F3518AE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72248D-CC1B-4201-9B18-AEADADF2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1F4192-F7EA-4217-A2A3-5FA6F006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57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92433-E903-4FDB-A552-418E15CB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2EC233-E65C-42DC-B865-B4A4330B8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4EB0D0-DC16-4FCE-BB8E-E215B5F43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7C886-E9FD-46E2-A9F1-660FBA345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85C50E-1F95-42B9-ADBF-9351275F2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F4C253-08BC-44D9-99FC-E1F33689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D3FEAF-F780-49DD-9D22-51F982E6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18E277-FA92-41DF-8456-EB8B7663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5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000CF-CD0E-48F7-816E-8D5E2510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7FE207-3E96-4FA9-B8E1-98658252B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354D5A-EDF8-4E04-8465-B75128DF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4F95F0-80E9-431A-932C-BB537656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F3B463-EAAD-42BC-B4AC-D0382819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E98BA8-9E1F-47F1-8571-BAC1D72F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821EE4-B22E-47F0-99C7-39940126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09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B4218-D008-46EE-B5BF-777C9C38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331305-270A-429F-A252-D46777CB5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19302-53AD-4897-B62E-AFC4AB8A4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D83C06-7391-41D5-8604-8DCEE086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27F25C-D6FA-4996-A25F-3E7813AC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F279F-2876-45EF-A302-A9EE1A56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2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09FA8-532E-4AC6-ABC7-FA96251A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6B4DF4-EF64-4784-9C27-442D2ED33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C4AE5-50DE-47FC-9426-8B8DD9B69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120668-0647-462A-93E9-C7009423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CB3FAA-A657-438E-89D7-966374BD1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31678D-F6D5-4D6A-A634-B2889986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3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5A54F5-7E4C-4E03-8991-7B733CD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0211C1-CBD6-47FD-885F-D28D80F4B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9A272-2E75-4794-91C4-0967EAD6D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6284-B474-480A-A016-D09B9475A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D68E5-D967-4B16-9739-C8EC31C49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3FD5-5104-4E96-8E6F-58C09F88E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03A87-1AFE-49E1-9D18-1E1AA2005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1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29E40-8BD8-4A5E-9D06-9716AA645F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Visualizing and Understanding Convolutional Networks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376B00-A5EA-46C1-87D1-3D00193AEF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2013. </a:t>
            </a:r>
            <a:r>
              <a:rPr lang="en-US" altLang="ko-KR" dirty="0" err="1"/>
              <a:t>D.Zeiler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Fergus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32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7CEC3-3407-4716-BDAA-5D29A336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Rectification &amp; Filtering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66AF947-9E28-4CED-A291-8A7CEBD3D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0204"/>
            <a:ext cx="10515600" cy="38040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렐루를</a:t>
            </a:r>
            <a:r>
              <a:rPr lang="ko-KR" altLang="en-US" dirty="0"/>
              <a:t> 역으로 수행하는데 음수부분은 원하는 </a:t>
            </a:r>
            <a:r>
              <a:rPr lang="en-US" altLang="ko-KR" dirty="0"/>
              <a:t>stimulus</a:t>
            </a:r>
            <a:r>
              <a:rPr lang="ko-KR" altLang="en-US" dirty="0"/>
              <a:t>를 찾는데 영향을 끼치지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이전 </a:t>
            </a:r>
            <a:r>
              <a:rPr lang="en-US" altLang="ko-KR" dirty="0"/>
              <a:t>Layer</a:t>
            </a:r>
            <a:r>
              <a:rPr lang="ko-KR" altLang="en-US" dirty="0"/>
              <a:t>로부터 </a:t>
            </a:r>
            <a:r>
              <a:rPr lang="en-US" altLang="ko-KR" dirty="0" err="1"/>
              <a:t>FeatureMap</a:t>
            </a:r>
            <a:r>
              <a:rPr lang="ko-KR" altLang="en-US" dirty="0"/>
              <a:t>을 변환하기위해 학습된 필터를 사용</a:t>
            </a:r>
            <a:endParaRPr lang="en-US" altLang="ko-KR" dirty="0"/>
          </a:p>
          <a:p>
            <a:r>
              <a:rPr lang="ko-KR" altLang="en-US" dirty="0"/>
              <a:t>이를 근사하게 </a:t>
            </a:r>
            <a:r>
              <a:rPr lang="en-US" altLang="ko-KR" dirty="0"/>
              <a:t>Inverse</a:t>
            </a:r>
            <a:r>
              <a:rPr lang="ko-KR" altLang="en-US" dirty="0"/>
              <a:t>하기 위해 </a:t>
            </a:r>
            <a:r>
              <a:rPr lang="en-US" altLang="ko-KR" dirty="0"/>
              <a:t>Transposed Version</a:t>
            </a:r>
            <a:r>
              <a:rPr lang="ko-KR" altLang="en-US" dirty="0"/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134609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7CEC3-3407-4716-BDAA-5D29A336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Tranning</a:t>
            </a:r>
            <a:r>
              <a:rPr lang="en-US" altLang="ko-KR" dirty="0"/>
              <a:t> Details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66AF947-9E28-4CED-A291-8A7CEBD3D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02" y="4348726"/>
            <a:ext cx="10727498" cy="1325564"/>
          </a:xfrm>
        </p:spPr>
        <p:txBody>
          <a:bodyPr>
            <a:normAutofit/>
          </a:bodyPr>
          <a:lstStyle/>
          <a:p>
            <a:r>
              <a:rPr lang="en-US" altLang="ko-KR" dirty="0"/>
              <a:t>Layer 3 4 5</a:t>
            </a:r>
            <a:r>
              <a:rPr lang="ko-KR" altLang="en-US" dirty="0"/>
              <a:t>에서 </a:t>
            </a:r>
            <a:r>
              <a:rPr lang="en-US" altLang="ko-KR" dirty="0"/>
              <a:t>Dense Connection</a:t>
            </a:r>
            <a:r>
              <a:rPr lang="ko-KR" altLang="en-US" dirty="0"/>
              <a:t>을 사용함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4F8330-0A6F-4DBF-B24D-185C9DF4F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943232"/>
            <a:ext cx="846890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9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E37CD-C1F3-4D97-87D1-D638767C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924A3-5943-4BF2-9D03-EF69B25D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628" y="0"/>
            <a:ext cx="5195455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D0D5E0-F314-46D6-9187-A2B970D3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29" y="2689964"/>
            <a:ext cx="5615771" cy="25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71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F8AA3-F3DA-409F-9CB9-87CA49A3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C57C86-A7FB-4CC1-9C1B-56362755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11" y="1862633"/>
            <a:ext cx="9211961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2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C44A1-CA03-4BC1-A42C-2095AFE1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Occlusion Sensitivity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AA61F-453C-4D2F-AB80-FDBA937F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38" y="2139039"/>
            <a:ext cx="8860076" cy="43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84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58306-98E4-4AAA-A224-BB7C8C3E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Correspondence Analysis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7DBE8-EFA5-49FC-A62C-E8E89CA67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9" y="2296458"/>
            <a:ext cx="10515600" cy="35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58306-98E4-4AAA-A224-BB7C8C3E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Correspondence Analysis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46A45B-EB82-4F4E-AFF0-1AE721E7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53" y="2352965"/>
            <a:ext cx="9974893" cy="37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0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7CEC3-3407-4716-BDAA-5D29A336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2B7F2-A3AC-4060-927D-06499BD2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2006601"/>
          </a:xfrm>
        </p:spPr>
        <p:txBody>
          <a:bodyPr/>
          <a:lstStyle/>
          <a:p>
            <a:r>
              <a:rPr lang="ko-KR" altLang="en-US" dirty="0"/>
              <a:t>오른쪽의 </a:t>
            </a:r>
            <a:r>
              <a:rPr lang="en-US" altLang="ko-KR" dirty="0"/>
              <a:t>patch</a:t>
            </a:r>
            <a:r>
              <a:rPr lang="ko-KR" altLang="en-US" dirty="0"/>
              <a:t>모음은 각 </a:t>
            </a:r>
            <a:r>
              <a:rPr lang="en-US" altLang="ko-KR" dirty="0"/>
              <a:t>layer</a:t>
            </a:r>
            <a:r>
              <a:rPr lang="ko-KR" altLang="en-US" dirty="0"/>
              <a:t>의 특정 </a:t>
            </a:r>
            <a:r>
              <a:rPr lang="en-US" altLang="ko-KR" dirty="0"/>
              <a:t>filter</a:t>
            </a:r>
            <a:r>
              <a:rPr lang="ko-KR" altLang="en-US" dirty="0"/>
              <a:t>를 시각화한 것</a:t>
            </a:r>
            <a:endParaRPr lang="en-US" altLang="ko-KR" dirty="0"/>
          </a:p>
          <a:p>
            <a:r>
              <a:rPr lang="en-US" altLang="ko-KR" dirty="0"/>
              <a:t>Filter</a:t>
            </a:r>
            <a:r>
              <a:rPr lang="ko-KR" altLang="en-US" dirty="0"/>
              <a:t>를 </a:t>
            </a:r>
            <a:r>
              <a:rPr lang="ko-KR" altLang="en-US" dirty="0" err="1"/>
              <a:t>시각화함으로써</a:t>
            </a:r>
            <a:r>
              <a:rPr lang="ko-KR" altLang="en-US" dirty="0"/>
              <a:t> </a:t>
            </a:r>
            <a:r>
              <a:rPr lang="en-US" altLang="ko-KR" dirty="0" err="1"/>
              <a:t>cnn</a:t>
            </a:r>
            <a:r>
              <a:rPr lang="ko-KR" altLang="en-US" dirty="0"/>
              <a:t>이 효과적으로 동작하는지 관찰</a:t>
            </a:r>
            <a:endParaRPr lang="en-US" altLang="ko-KR" dirty="0"/>
          </a:p>
          <a:p>
            <a:r>
              <a:rPr lang="en-US" altLang="ko-KR" dirty="0"/>
              <a:t>Layer 1</a:t>
            </a:r>
            <a:r>
              <a:rPr lang="ko-KR" altLang="en-US" dirty="0"/>
              <a:t>에서는 </a:t>
            </a:r>
            <a:r>
              <a:rPr lang="en-US" altLang="ko-KR" dirty="0"/>
              <a:t>edge, </a:t>
            </a:r>
            <a:r>
              <a:rPr lang="en-US" altLang="ko-KR" dirty="0" err="1"/>
              <a:t>corne</a:t>
            </a:r>
            <a:r>
              <a:rPr lang="ko-KR" altLang="en-US" dirty="0"/>
              <a:t>등의 </a:t>
            </a:r>
            <a:r>
              <a:rPr lang="ko-KR" altLang="en-US" dirty="0" err="1"/>
              <a:t>작은특징</a:t>
            </a:r>
            <a:r>
              <a:rPr lang="en-US" altLang="ko-KR" dirty="0"/>
              <a:t>, 2</a:t>
            </a:r>
            <a:r>
              <a:rPr lang="ko-KR" altLang="en-US" dirty="0"/>
              <a:t>에서는 눈</a:t>
            </a:r>
            <a:r>
              <a:rPr lang="en-US" altLang="ko-KR" dirty="0"/>
              <a:t>,</a:t>
            </a:r>
            <a:r>
              <a:rPr lang="ko-KR" altLang="en-US" dirty="0" err="1"/>
              <a:t>코같은</a:t>
            </a:r>
            <a:r>
              <a:rPr lang="ko-KR" altLang="en-US" dirty="0"/>
              <a:t> 좀더 큰 특징</a:t>
            </a:r>
            <a:r>
              <a:rPr lang="en-US" altLang="ko-KR" dirty="0"/>
              <a:t>, 3</a:t>
            </a:r>
            <a:r>
              <a:rPr lang="ko-KR" altLang="en-US" dirty="0"/>
              <a:t>에서는 얼굴 전체를 인식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AB6F95-20BD-4F5D-BBE8-E3785E5B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329" y="1607619"/>
            <a:ext cx="7031955" cy="305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8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7CEC3-3407-4716-BDAA-5D29A336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Deconvolution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2B7F2-A3AC-4060-927D-06499BD2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688560"/>
            <a:ext cx="10515600" cy="2006601"/>
          </a:xfrm>
        </p:spPr>
        <p:txBody>
          <a:bodyPr/>
          <a:lstStyle/>
          <a:p>
            <a:r>
              <a:rPr lang="en-US" altLang="ko-KR" dirty="0"/>
              <a:t>Filter</a:t>
            </a:r>
            <a:r>
              <a:rPr lang="ko-KR" altLang="en-US" dirty="0"/>
              <a:t>와 </a:t>
            </a:r>
            <a:r>
              <a:rPr lang="en-US" altLang="ko-KR" dirty="0"/>
              <a:t>output</a:t>
            </a:r>
            <a:r>
              <a:rPr lang="ko-KR" altLang="en-US" dirty="0"/>
              <a:t>을 아는 상태에서 </a:t>
            </a:r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ko-KR" altLang="en-US" dirty="0" err="1"/>
              <a:t>구하는것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보통 추정하는 방식으로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E1EA4E-D074-41A9-8AE5-60CEAA5C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64" y="1824322"/>
            <a:ext cx="5163271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4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37299-15B2-4908-AC00-0A0DF54D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Deconvolution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703C8-63A4-4A47-A05D-B7BC3A58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1819218"/>
            <a:ext cx="5201376" cy="2276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E8756-588D-41F4-BB0A-5BBB07C0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244" y="1386269"/>
            <a:ext cx="3826833" cy="2711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E4A26F-7B55-42F0-87FF-20FFF1951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68" y="4096011"/>
            <a:ext cx="3504501" cy="26555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209750-72E4-4E2E-8D92-BA5D20D79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964" y="4401902"/>
            <a:ext cx="6232149" cy="16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3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7CEC3-3407-4716-BDAA-5D29A336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Deconvolution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2B7F2-A3AC-4060-927D-06499BD2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688560"/>
            <a:ext cx="10515600" cy="2006601"/>
          </a:xfrm>
        </p:spPr>
        <p:txBody>
          <a:bodyPr/>
          <a:lstStyle/>
          <a:p>
            <a:r>
              <a:rPr lang="ko-KR" altLang="en-US" dirty="0"/>
              <a:t>역 연산을 이용해 </a:t>
            </a:r>
            <a:r>
              <a:rPr lang="en-US" altLang="ko-KR" dirty="0"/>
              <a:t>input</a:t>
            </a:r>
            <a:r>
              <a:rPr lang="ko-KR" altLang="en-US" dirty="0"/>
              <a:t>을 근사하는 것이 목표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</a:t>
            </a:r>
            <a:r>
              <a:rPr lang="en-US" altLang="ko-KR" dirty="0"/>
              <a:t>3</a:t>
            </a:r>
            <a:r>
              <a:rPr lang="ko-KR" altLang="en-US" dirty="0"/>
              <a:t>차원 이미지로 재구성하여 </a:t>
            </a:r>
            <a:r>
              <a:rPr lang="ko-KR" altLang="en-US" dirty="0" err="1"/>
              <a:t>시각화하는</a:t>
            </a:r>
            <a:r>
              <a:rPr lang="ko-KR" altLang="en-US" dirty="0"/>
              <a:t> 용도로 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36A55-6B75-4AF4-8B4D-A547D1C5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795" y="1690688"/>
            <a:ext cx="6166410" cy="28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7CEC3-3407-4716-BDAA-5D29A336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2B7F2-A3AC-4060-927D-06499BD2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0204"/>
            <a:ext cx="10515600" cy="2006601"/>
          </a:xfrm>
        </p:spPr>
        <p:txBody>
          <a:bodyPr/>
          <a:lstStyle/>
          <a:p>
            <a:r>
              <a:rPr lang="en-US" altLang="ko-KR" dirty="0"/>
              <a:t>CNN Architecture</a:t>
            </a:r>
            <a:r>
              <a:rPr lang="ko-KR" altLang="en-US" dirty="0"/>
              <a:t>에서 각각의 중간 </a:t>
            </a:r>
            <a:r>
              <a:rPr lang="en-US" altLang="ko-KR" dirty="0"/>
              <a:t>Layer</a:t>
            </a:r>
            <a:r>
              <a:rPr lang="ko-KR" altLang="en-US" dirty="0"/>
              <a:t>부터 최종 </a:t>
            </a:r>
            <a:r>
              <a:rPr lang="en-US" altLang="ko-KR" dirty="0"/>
              <a:t>Classifier</a:t>
            </a:r>
            <a:r>
              <a:rPr lang="ko-KR" altLang="en-US" dirty="0"/>
              <a:t>까지 입력된 이미지로부터 특징이 어떻게 추출되고</a:t>
            </a:r>
            <a:r>
              <a:rPr lang="en-US" altLang="ko-KR" dirty="0"/>
              <a:t>, </a:t>
            </a:r>
            <a:r>
              <a:rPr lang="ko-KR" altLang="en-US" dirty="0"/>
              <a:t>학습되는지 시각화를 통한 분석 제시</a:t>
            </a:r>
          </a:p>
        </p:txBody>
      </p:sp>
    </p:spTree>
    <p:extLst>
      <p:ext uri="{BB962C8B-B14F-4D97-AF65-F5344CB8AC3E}">
        <p14:creationId xmlns:p14="http://schemas.microsoft.com/office/powerpoint/2010/main" val="203969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7CEC3-3407-4716-BDAA-5D29A336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2B7F2-A3AC-4060-927D-06499BD2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0204"/>
            <a:ext cx="10515600" cy="4167341"/>
          </a:xfrm>
        </p:spPr>
        <p:txBody>
          <a:bodyPr>
            <a:normAutofit/>
          </a:bodyPr>
          <a:lstStyle/>
          <a:p>
            <a:r>
              <a:rPr lang="en-US" altLang="ko-KR" dirty="0"/>
              <a:t>Fully Supervised </a:t>
            </a:r>
            <a:r>
              <a:rPr lang="en-US" altLang="ko-KR" dirty="0" err="1"/>
              <a:t>ConvNet</a:t>
            </a:r>
            <a:r>
              <a:rPr lang="en-US" altLang="ko-KR" dirty="0"/>
              <a:t> </a:t>
            </a:r>
            <a:r>
              <a:rPr lang="ko-KR" altLang="en-US" dirty="0"/>
              <a:t>모델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2D </a:t>
            </a:r>
            <a:r>
              <a:rPr lang="ko-KR" altLang="en-US" dirty="0"/>
              <a:t>컬러 인풋 이미지를 </a:t>
            </a:r>
            <a:r>
              <a:rPr lang="en-US" altLang="ko-KR" dirty="0"/>
              <a:t>C</a:t>
            </a:r>
            <a:r>
              <a:rPr lang="ko-KR" altLang="en-US" dirty="0"/>
              <a:t>개의 </a:t>
            </a:r>
            <a:r>
              <a:rPr lang="ko-KR" altLang="en-US" dirty="0" err="1"/>
              <a:t>서로다른</a:t>
            </a:r>
            <a:r>
              <a:rPr lang="en-US" altLang="ko-KR" dirty="0"/>
              <a:t> </a:t>
            </a:r>
            <a:r>
              <a:rPr lang="ko-KR" altLang="en-US" dirty="0"/>
              <a:t>확률벡터</a:t>
            </a:r>
            <a:r>
              <a:rPr lang="en-US" altLang="ko-KR" dirty="0" err="1"/>
              <a:t>yi</a:t>
            </a:r>
            <a:r>
              <a:rPr lang="ko-KR" altLang="en-US" dirty="0"/>
              <a:t>로 매핑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 Conv-&gt;</a:t>
            </a:r>
            <a:r>
              <a:rPr lang="en-US" altLang="ko-KR" dirty="0" err="1"/>
              <a:t>Relu</a:t>
            </a:r>
            <a:r>
              <a:rPr lang="en-US" altLang="ko-KR" dirty="0"/>
              <a:t> -&gt;Pool</a:t>
            </a:r>
            <a:r>
              <a:rPr lang="ko-KR" altLang="en-US" dirty="0"/>
              <a:t>을 반대로 수행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5AD94-FA04-4252-87A6-9FE1E12B9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61083"/>
            <a:ext cx="10337451" cy="20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8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7CEC3-3407-4716-BDAA-5D29A336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1646CE-6B3C-4C74-BB4C-AC932733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6" y="1825625"/>
            <a:ext cx="4998172" cy="47913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772E71-DD2F-4A09-920A-5453045BE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586" y="2076144"/>
            <a:ext cx="5853410" cy="37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91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7CEC3-3407-4716-BDAA-5D29A336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Unpooling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4998A1-7224-4C2D-8F98-25CCD2C2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72" y="1874426"/>
            <a:ext cx="9292313" cy="331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197</Words>
  <Application>Microsoft Office PowerPoint</Application>
  <PresentationFormat>와이드스크린</PresentationFormat>
  <Paragraphs>33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Visualizing and Understanding Convolutional Networks</vt:lpstr>
      <vt:lpstr>Visualization</vt:lpstr>
      <vt:lpstr>Deconvolution</vt:lpstr>
      <vt:lpstr>Deconvolution Network</vt:lpstr>
      <vt:lpstr>Deconvolution</vt:lpstr>
      <vt:lpstr>Abstract</vt:lpstr>
      <vt:lpstr>Approach</vt:lpstr>
      <vt:lpstr>Approach</vt:lpstr>
      <vt:lpstr>Unpooling</vt:lpstr>
      <vt:lpstr>Rectification &amp; Filtering</vt:lpstr>
      <vt:lpstr>Tranning Details</vt:lpstr>
      <vt:lpstr>시각화</vt:lpstr>
      <vt:lpstr>Feature Map visualization</vt:lpstr>
      <vt:lpstr>Occlusion Sensitivity</vt:lpstr>
      <vt:lpstr>Correspondence Analysis</vt:lpstr>
      <vt:lpstr>Correspondence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and Understanding Convolutional Networks</dc:title>
  <dc:creator>주훈 송</dc:creator>
  <cp:lastModifiedBy>주훈 송</cp:lastModifiedBy>
  <cp:revision>5</cp:revision>
  <dcterms:created xsi:type="dcterms:W3CDTF">2025-03-13T11:03:43Z</dcterms:created>
  <dcterms:modified xsi:type="dcterms:W3CDTF">2025-03-13T12:58:55Z</dcterms:modified>
</cp:coreProperties>
</file>